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1D3-36EC-4F74-860F-6891C7CC4809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389-B95A-4871-8ABA-193EDF11E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1D3-36EC-4F74-860F-6891C7CC4809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389-B95A-4871-8ABA-193EDF11E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1D3-36EC-4F74-860F-6891C7CC4809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389-B95A-4871-8ABA-193EDF11E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1D3-36EC-4F74-860F-6891C7CC4809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389-B95A-4871-8ABA-193EDF11E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1D3-36EC-4F74-860F-6891C7CC4809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389-B95A-4871-8ABA-193EDF11E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1D3-36EC-4F74-860F-6891C7CC4809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389-B95A-4871-8ABA-193EDF11E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1D3-36EC-4F74-860F-6891C7CC4809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389-B95A-4871-8ABA-193EDF11E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1D3-36EC-4F74-860F-6891C7CC4809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389-B95A-4871-8ABA-193EDF11E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1D3-36EC-4F74-860F-6891C7CC4809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389-B95A-4871-8ABA-193EDF11E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1D3-36EC-4F74-860F-6891C7CC4809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389-B95A-4871-8ABA-193EDF11E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1D3-36EC-4F74-860F-6891C7CC4809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0389-B95A-4871-8ABA-193EDF11E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DD1D3-36EC-4F74-860F-6891C7CC4809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90389-B95A-4871-8ABA-193EDF11E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bg1"/>
                </a:solidFill>
              </a:rPr>
              <a:t>ВНИМАНИЕ!!! ОБЪЯВЛЕН НАБОР АБИТУРИЕНТОВ!!!</a:t>
            </a:r>
            <a:endParaRPr lang="ru-RU" sz="1800" b="1" dirty="0">
              <a:solidFill>
                <a:schemeClr val="bg1"/>
              </a:solidFill>
            </a:endParaRPr>
          </a:p>
        </p:txBody>
      </p:sp>
      <p:pic>
        <p:nvPicPr>
          <p:cNvPr id="8" name="Содержимое 7" descr="CdZ_oSGztu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429388" y="5143512"/>
            <a:ext cx="2357454" cy="1571636"/>
          </a:xfrm>
        </p:spPr>
      </p:pic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214282" y="2214554"/>
            <a:ext cx="8715436" cy="2857520"/>
          </a:xfrm>
        </p:spPr>
        <p:txBody>
          <a:bodyPr>
            <a:normAutofit fontScale="40000" lnSpcReduction="20000"/>
          </a:bodyPr>
          <a:lstStyle/>
          <a:p>
            <a:pPr algn="ctr"/>
            <a:r>
              <a:rPr lang="ru-RU" sz="2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Объявлен набор абитуриентов на обучение в образовательные организации высшего профессионального образования ФСИН России на ОЧНУЮ форму обучения на БЕСПЛАТНОЙ основе </a:t>
            </a:r>
          </a:p>
          <a:p>
            <a:pPr algn="ctr"/>
            <a:r>
              <a:rPr lang="ru-RU" sz="2800" dirty="0" smtClean="0"/>
              <a:t>На очную форму обучения принимаются граждане Российской Федерации в возрасте не старше 25 лет, имеющие среднее общее образование, среднее профессиональное образование, годные по своим личным и деловым качествам, физической подготовленности и состоянию здоровья к службе в уголовно-исполнительной системе.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9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Весь период обучения курсанты обеспечиваются: форменным обмундированием, бесплатным питанием и проживанием (общежитие), льготами и социальными гарантиями сотрудников ФСИН России, ежемесячным денежным довольствием от 16 000 руб., отсрочкой от призыва в ВС РФ.</a:t>
            </a:r>
          </a:p>
          <a:p>
            <a:pPr algn="ctr"/>
            <a:endParaRPr lang="ru-RU" sz="29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окончании обучения курсанту присваивается специальное звание «лейтенант внутренней службы» и гарантировано трудоустройство после обучения на должности старшего и среднего начальствующего состава в уголовно-исполнительной системе.</a:t>
            </a:r>
            <a:endParaRPr lang="ru-RU" sz="29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9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sz="29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вопросам </a:t>
            </a:r>
            <a:r>
              <a:rPr lang="ru-RU" sz="2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поступления, </a:t>
            </a:r>
            <a:r>
              <a:rPr lang="ru-RU" sz="29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более подробной информацией и консультацией обращаться по телефонам:</a:t>
            </a:r>
          </a:p>
          <a:p>
            <a:pPr algn="ctr"/>
            <a:r>
              <a:rPr lang="ru-RU" sz="2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тел</a:t>
            </a:r>
            <a:r>
              <a:rPr lang="ru-RU" sz="29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(3522) </a:t>
            </a:r>
            <a:r>
              <a:rPr lang="ru-RU" sz="2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46-61-22,   </a:t>
            </a:r>
            <a:r>
              <a:rPr lang="ru-RU" sz="2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8-905-853-47-28     Юлия Александровна</a:t>
            </a:r>
            <a:endParaRPr lang="ru-RU" sz="29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Documents and Settings\Administrator\Desktop\3c5109167c1ce495461c0a8aeca43c99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5214950"/>
            <a:ext cx="2255436" cy="1500198"/>
          </a:xfrm>
          <a:prstGeom prst="rect">
            <a:avLst/>
          </a:prstGeom>
          <a:noFill/>
        </p:spPr>
      </p:pic>
      <p:pic>
        <p:nvPicPr>
          <p:cNvPr id="1028" name="Picture 4" descr="C:\Documents and Settings\Administrator\Desktop\СЮИ4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85720" y="5214950"/>
            <a:ext cx="2328475" cy="1542036"/>
          </a:xfrm>
          <a:prstGeom prst="rect">
            <a:avLst/>
          </a:prstGeom>
          <a:noFill/>
        </p:spPr>
      </p:pic>
      <p:pic>
        <p:nvPicPr>
          <p:cNvPr id="1031" name="Picture 7" descr="C:\Documents and Settings\Administrator\Desktop\nbWeUwy2Bdg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00166" y="571480"/>
            <a:ext cx="6357982" cy="1599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136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ВНИМАНИЕ!!! ОБЪЯВЛЕН НАБОР АБИТУРИЕНТОВ!!!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НАБОР ДЛЯ ОБУЧЕНИЯ В ВЫСШИЕ УЧЕБНЫЕ ЗАВЕДЕНИЯ ФСИН РОССИИ</dc:title>
  <dc:creator>User</dc:creator>
  <cp:lastModifiedBy>Инспектор</cp:lastModifiedBy>
  <cp:revision>25</cp:revision>
  <dcterms:created xsi:type="dcterms:W3CDTF">2018-11-08T13:31:55Z</dcterms:created>
  <dcterms:modified xsi:type="dcterms:W3CDTF">2022-11-17T10:31:29Z</dcterms:modified>
</cp:coreProperties>
</file>